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9/30/2020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9/30/2020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9/30/2020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9/30/2020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9/30/2020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9/30/2020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9/30/2020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9/30/2020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9/30/2020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9/30/2020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9/30/2020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9/30/2020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9/30/2020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9/30/2020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9/30/2020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211" y="714376"/>
            <a:ext cx="6858002" cy="3733800"/>
          </a:xfrm>
        </p:spPr>
        <p:txBody>
          <a:bodyPr>
            <a:normAutofit fontScale="90000"/>
          </a:bodyPr>
          <a:lstStyle/>
          <a:p>
            <a:pPr algn="ctr" rtl="0" fontAlgn="base"/>
            <a:r>
              <a:rPr lang="en-US" sz="2700" b="0" i="0" dirty="0">
                <a:solidFill>
                  <a:srgbClr val="000000"/>
                </a:solidFill>
                <a:effectLst/>
                <a:latin typeface="Calibri" panose="020F0502020204030204" pitchFamily="34" charset="0"/>
              </a:rPr>
              <a:t>Jose’s Hopes and Dreams </a:t>
            </a:r>
            <a:br>
              <a:rPr lang="en-US" sz="2700" b="0" i="0" dirty="0">
                <a:solidFill>
                  <a:srgbClr val="000000"/>
                </a:solidFill>
                <a:effectLst/>
                <a:latin typeface="Calibri" panose="020F0502020204030204" pitchFamily="34" charset="0"/>
              </a:rPr>
            </a:br>
            <a:br>
              <a:rPr lang="en-US" sz="2700" b="0" i="0" dirty="0">
                <a:solidFill>
                  <a:srgbClr val="000000"/>
                </a:solidFill>
                <a:effectLst/>
                <a:latin typeface="Segoe UI" panose="020B0502040204020203" pitchFamily="34" charset="0"/>
              </a:rPr>
            </a:br>
            <a:r>
              <a:rPr lang="en-US" sz="2700" b="0" i="0" dirty="0">
                <a:solidFill>
                  <a:srgbClr val="000000"/>
                </a:solidFill>
                <a:effectLst/>
                <a:latin typeface="Calibri" panose="020F0502020204030204" pitchFamily="34" charset="0"/>
              </a:rPr>
              <a:t>I have many goals for Third grade. </a:t>
            </a:r>
            <a:br>
              <a:rPr lang="en-US" sz="2700" b="0" i="0" dirty="0">
                <a:solidFill>
                  <a:srgbClr val="000000"/>
                </a:solidFill>
                <a:effectLst/>
                <a:latin typeface="Segoe UI" panose="020B0502040204020203" pitchFamily="34" charset="0"/>
              </a:rPr>
            </a:br>
            <a:r>
              <a:rPr lang="en-US" sz="2700" b="0" i="0" dirty="0">
                <a:solidFill>
                  <a:srgbClr val="000000"/>
                </a:solidFill>
                <a:effectLst/>
                <a:latin typeface="Calibri" panose="020F0502020204030204" pitchFamily="34" charset="0"/>
              </a:rPr>
              <a:t>My hope for Third grade is to learn much more. </a:t>
            </a:r>
            <a:br>
              <a:rPr lang="en-US" sz="2700" b="0" i="0" dirty="0">
                <a:solidFill>
                  <a:srgbClr val="000000"/>
                </a:solidFill>
                <a:effectLst/>
                <a:latin typeface="Segoe UI" panose="020B0502040204020203" pitchFamily="34" charset="0"/>
              </a:rPr>
            </a:br>
            <a:r>
              <a:rPr lang="en-US" sz="2700" b="0" i="0" dirty="0">
                <a:solidFill>
                  <a:srgbClr val="000000"/>
                </a:solidFill>
                <a:effectLst/>
                <a:latin typeface="Calibri" panose="020F0502020204030204" pitchFamily="34" charset="0"/>
              </a:rPr>
              <a:t>I can achieve this by putting in effort and paying attention. </a:t>
            </a:r>
            <a:br>
              <a:rPr lang="en-US" sz="2700" b="0" i="0" dirty="0">
                <a:solidFill>
                  <a:srgbClr val="000000"/>
                </a:solidFill>
                <a:effectLst/>
                <a:latin typeface="Segoe UI" panose="020B0502040204020203" pitchFamily="34" charset="0"/>
              </a:rPr>
            </a:br>
            <a:r>
              <a:rPr lang="en-US" sz="2700" b="0" i="0" dirty="0">
                <a:solidFill>
                  <a:srgbClr val="000000"/>
                </a:solidFill>
                <a:effectLst/>
                <a:latin typeface="Calibri" panose="020F0502020204030204" pitchFamily="34" charset="0"/>
              </a:rPr>
              <a:t>These things will help me reach my dreams of becoming a policeman and firefighter. </a:t>
            </a: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1311" y="714375"/>
            <a:ext cx="6858002" cy="5734050"/>
          </a:xfrm>
        </p:spPr>
        <p:txBody>
          <a:bodyPr>
            <a:normAutofit/>
          </a:bodyPr>
          <a:lstStyle/>
          <a:p>
            <a:pPr algn="ctr" rtl="0" fontAlgn="base"/>
            <a:r>
              <a:rPr lang="en-US" sz="2400" b="0" i="0" dirty="0">
                <a:solidFill>
                  <a:srgbClr val="000000"/>
                </a:solidFill>
                <a:effectLst/>
                <a:latin typeface="Calibri" panose="020F0502020204030204" pitchFamily="34" charset="0"/>
              </a:rPr>
              <a:t>Victor’s Hopes and Dreams </a:t>
            </a:r>
            <a:br>
              <a:rPr lang="en-US" sz="2400" b="0" i="0" dirty="0">
                <a:solidFill>
                  <a:srgbClr val="000000"/>
                </a:solidFill>
                <a:effectLst/>
                <a:latin typeface="Calibri" panose="020F0502020204030204" pitchFamily="34" charset="0"/>
              </a:rPr>
            </a:b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have many goals for Third grade.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My hope for Third grade is to be able to write in cursive.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can achieve this by practicing my handwriting every day.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These things will help me reach my dreams of becoming a writer. </a:t>
            </a:r>
            <a:br>
              <a:rPr lang="en-US" sz="800" b="0" i="0" dirty="0">
                <a:solidFill>
                  <a:srgbClr val="000000"/>
                </a:solidFill>
                <a:effectLst/>
                <a:latin typeface="Segoe UI" panose="020B0502040204020203" pitchFamily="34" charset="0"/>
              </a:rPr>
            </a:br>
            <a:br>
              <a:rPr lang="en-US" sz="1000" b="0" i="0" dirty="0">
                <a:solidFill>
                  <a:srgbClr val="000000"/>
                </a:solidFill>
                <a:effectLst/>
                <a:latin typeface="Segoe UI" panose="020B0502040204020203" pitchFamily="34" charset="0"/>
              </a:rPr>
            </a:br>
            <a:br>
              <a:rPr lang="en-US" sz="900"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230018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1311" y="1123950"/>
            <a:ext cx="6858002" cy="5734050"/>
          </a:xfrm>
        </p:spPr>
        <p:txBody>
          <a:bodyPr>
            <a:normAutofit fontScale="90000"/>
          </a:bodyPr>
          <a:lstStyle/>
          <a:p>
            <a:pPr algn="ctr" rtl="0" fontAlgn="base"/>
            <a:r>
              <a:rPr lang="en-US" sz="2400" b="0" i="0" dirty="0">
                <a:solidFill>
                  <a:srgbClr val="000000"/>
                </a:solidFill>
                <a:effectLst/>
                <a:latin typeface="Calibri" panose="020F0502020204030204" pitchFamily="34" charset="0"/>
              </a:rPr>
              <a:t>Ashley’s Hopes and Dreams </a:t>
            </a:r>
            <a:br>
              <a:rPr lang="en-US" sz="2400" b="0" i="0" dirty="0">
                <a:solidFill>
                  <a:srgbClr val="000000"/>
                </a:solidFill>
                <a:effectLst/>
                <a:latin typeface="Calibri" panose="020F0502020204030204" pitchFamily="34" charset="0"/>
              </a:rPr>
            </a:b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have many goals for Third grade.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My hope for Third grade is to be good at math.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can achieve this by listening to my teacher.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These things will help me reach my dreams of going to different countries to help poor people, teach them math, how  to read , History, Science,  give them food , put them into a school, and give them money. </a:t>
            </a:r>
            <a:br>
              <a:rPr lang="en-US" sz="2400" b="0" i="0" dirty="0">
                <a:solidFill>
                  <a:srgbClr val="000000"/>
                </a:solidFill>
                <a:effectLst/>
                <a:latin typeface="Calibri" panose="020F0502020204030204" pitchFamily="34" charset="0"/>
              </a:rPr>
            </a:br>
            <a:br>
              <a:rPr lang="en-US" sz="800" b="0" i="0" dirty="0">
                <a:solidFill>
                  <a:srgbClr val="000000"/>
                </a:solidFill>
                <a:effectLst/>
                <a:latin typeface="Segoe UI" panose="020B0502040204020203" pitchFamily="34" charset="0"/>
              </a:rPr>
            </a:br>
            <a:br>
              <a:rPr lang="en-US" sz="1000" b="0" i="0" dirty="0">
                <a:solidFill>
                  <a:srgbClr val="000000"/>
                </a:solidFill>
                <a:effectLst/>
                <a:latin typeface="Segoe UI" panose="020B0502040204020203" pitchFamily="34" charset="0"/>
              </a:rPr>
            </a:br>
            <a:br>
              <a:rPr lang="en-US" sz="900"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71730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1311" y="1123950"/>
            <a:ext cx="6858002" cy="5734050"/>
          </a:xfrm>
        </p:spPr>
        <p:txBody>
          <a:bodyPr>
            <a:normAutofit/>
          </a:bodyPr>
          <a:lstStyle/>
          <a:p>
            <a:pPr algn="ctr" rtl="0" fontAlgn="base"/>
            <a:r>
              <a:rPr lang="en-US" sz="2400" b="0" i="0" dirty="0">
                <a:solidFill>
                  <a:srgbClr val="000000"/>
                </a:solidFill>
                <a:effectLst/>
                <a:latin typeface="Calibri" panose="020F0502020204030204" pitchFamily="34" charset="0"/>
              </a:rPr>
              <a:t>Kyler’s Hopes and Dreams </a:t>
            </a:r>
            <a:br>
              <a:rPr lang="en-US" sz="2400" b="0" i="0" dirty="0">
                <a:solidFill>
                  <a:srgbClr val="000000"/>
                </a:solidFill>
                <a:effectLst/>
                <a:latin typeface="Calibri" panose="020F0502020204030204" pitchFamily="34" charset="0"/>
              </a:rPr>
            </a:br>
            <a:br>
              <a:rPr lang="en-US" sz="900" b="0" i="0" dirty="0">
                <a:solidFill>
                  <a:srgbClr val="000000"/>
                </a:solidFill>
                <a:effectLst/>
                <a:latin typeface="Segoe UI" panose="020B0502040204020203" pitchFamily="34" charset="0"/>
              </a:rPr>
            </a:br>
            <a:r>
              <a:rPr lang="en-US" sz="2400" b="0" i="0" dirty="0">
                <a:solidFill>
                  <a:srgbClr val="000000"/>
                </a:solidFill>
                <a:effectLst/>
                <a:latin typeface="Calibri" panose="020F0502020204030204" pitchFamily="34" charset="0"/>
              </a:rPr>
              <a:t>I have many goals for Third grade. </a:t>
            </a:r>
            <a:br>
              <a:rPr lang="en-US" sz="900" b="0" i="0" dirty="0">
                <a:solidFill>
                  <a:srgbClr val="000000"/>
                </a:solidFill>
                <a:effectLst/>
                <a:latin typeface="Segoe UI" panose="020B0502040204020203" pitchFamily="34" charset="0"/>
              </a:rPr>
            </a:br>
            <a:r>
              <a:rPr lang="en-US" sz="2400" b="0" i="0" dirty="0">
                <a:solidFill>
                  <a:srgbClr val="000000"/>
                </a:solidFill>
                <a:effectLst/>
                <a:latin typeface="Calibri" panose="020F0502020204030204" pitchFamily="34" charset="0"/>
              </a:rPr>
              <a:t>My hope for Third grade is to be able to write better. </a:t>
            </a:r>
            <a:br>
              <a:rPr lang="en-US" sz="900" b="0" i="0" dirty="0">
                <a:solidFill>
                  <a:srgbClr val="000000"/>
                </a:solidFill>
                <a:effectLst/>
                <a:latin typeface="Segoe UI" panose="020B0502040204020203" pitchFamily="34" charset="0"/>
              </a:rPr>
            </a:br>
            <a:r>
              <a:rPr lang="en-US" sz="2400" b="0" i="0" dirty="0">
                <a:solidFill>
                  <a:srgbClr val="000000"/>
                </a:solidFill>
                <a:effectLst/>
                <a:latin typeface="Calibri" panose="020F0502020204030204" pitchFamily="34" charset="0"/>
              </a:rPr>
              <a:t>I can achieve this by completing my homework. </a:t>
            </a:r>
            <a:br>
              <a:rPr lang="en-US" sz="900" b="0" i="0" dirty="0">
                <a:solidFill>
                  <a:srgbClr val="000000"/>
                </a:solidFill>
                <a:effectLst/>
                <a:latin typeface="Segoe UI" panose="020B0502040204020203" pitchFamily="34" charset="0"/>
              </a:rPr>
            </a:br>
            <a:r>
              <a:rPr lang="en-US" sz="2400" b="0" i="0" dirty="0">
                <a:solidFill>
                  <a:srgbClr val="000000"/>
                </a:solidFill>
                <a:effectLst/>
                <a:latin typeface="Calibri" panose="020F0502020204030204" pitchFamily="34" charset="0"/>
              </a:rPr>
              <a:t>These things will help me reach my dreams of becoming a police officer. </a:t>
            </a:r>
            <a:br>
              <a:rPr lang="en-US" sz="900" b="0" i="0" dirty="0">
                <a:solidFill>
                  <a:srgbClr val="000000"/>
                </a:solidFill>
                <a:effectLst/>
                <a:latin typeface="Segoe UI" panose="020B0502040204020203" pitchFamily="34" charset="0"/>
              </a:rPr>
            </a:br>
            <a:br>
              <a:rPr lang="en-US" sz="2400" b="0" i="0" dirty="0">
                <a:solidFill>
                  <a:srgbClr val="000000"/>
                </a:solidFill>
                <a:effectLst/>
                <a:latin typeface="Calibri" panose="020F0502020204030204" pitchFamily="34" charset="0"/>
              </a:rPr>
            </a:br>
            <a:br>
              <a:rPr lang="en-US" sz="800" b="0" i="0" dirty="0">
                <a:solidFill>
                  <a:srgbClr val="000000"/>
                </a:solidFill>
                <a:effectLst/>
                <a:latin typeface="Segoe UI" panose="020B0502040204020203" pitchFamily="34" charset="0"/>
              </a:rPr>
            </a:br>
            <a:br>
              <a:rPr lang="en-US" sz="1000" b="0" i="0" dirty="0">
                <a:solidFill>
                  <a:srgbClr val="000000"/>
                </a:solidFill>
                <a:effectLst/>
                <a:latin typeface="Segoe UI" panose="020B0502040204020203" pitchFamily="34" charset="0"/>
              </a:rPr>
            </a:br>
            <a:br>
              <a:rPr lang="en-US" sz="900"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15980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1786" y="1552575"/>
            <a:ext cx="6858002" cy="5734050"/>
          </a:xfrm>
        </p:spPr>
        <p:txBody>
          <a:bodyPr>
            <a:normAutofit fontScale="90000"/>
          </a:bodyPr>
          <a:lstStyle/>
          <a:p>
            <a:pPr algn="ctr" rtl="0" fontAlgn="base"/>
            <a:r>
              <a:rPr lang="en-US" sz="2400" b="0" i="0" dirty="0">
                <a:solidFill>
                  <a:srgbClr val="000000"/>
                </a:solidFill>
                <a:effectLst/>
                <a:latin typeface="Calibri" panose="020F0502020204030204" pitchFamily="34" charset="0"/>
              </a:rPr>
              <a:t>London’s Hopes and Dreams </a:t>
            </a:r>
            <a:br>
              <a:rPr lang="en-US" sz="2400" b="0" i="0" dirty="0">
                <a:solidFill>
                  <a:srgbClr val="000000"/>
                </a:solidFill>
                <a:effectLst/>
                <a:latin typeface="Calibri" panose="020F0502020204030204" pitchFamily="34" charset="0"/>
              </a:rPr>
            </a:br>
            <a:br>
              <a:rPr lang="en-US" sz="900" b="0" i="0" dirty="0">
                <a:solidFill>
                  <a:srgbClr val="000000"/>
                </a:solidFill>
                <a:effectLst/>
                <a:latin typeface="Segoe UI" panose="020B0502040204020203" pitchFamily="34" charset="0"/>
              </a:rPr>
            </a:br>
            <a:r>
              <a:rPr lang="en-US" sz="2400" b="0" i="0" dirty="0">
                <a:solidFill>
                  <a:srgbClr val="000000"/>
                </a:solidFill>
                <a:effectLst/>
                <a:latin typeface="Calibri" panose="020F0502020204030204" pitchFamily="34" charset="0"/>
              </a:rPr>
              <a:t>I have many goals for Third grade. </a:t>
            </a:r>
            <a:br>
              <a:rPr lang="en-US" sz="900" b="0" i="0" dirty="0">
                <a:solidFill>
                  <a:srgbClr val="000000"/>
                </a:solidFill>
                <a:effectLst/>
                <a:latin typeface="Segoe UI" panose="020B0502040204020203" pitchFamily="34" charset="0"/>
              </a:rPr>
            </a:br>
            <a:r>
              <a:rPr lang="en-US" sz="2400" b="0" i="0" dirty="0">
                <a:solidFill>
                  <a:srgbClr val="000000"/>
                </a:solidFill>
                <a:effectLst/>
                <a:latin typeface="Calibri" panose="020F0502020204030204" pitchFamily="34" charset="0"/>
              </a:rPr>
              <a:t>My hope for Third grade </a:t>
            </a:r>
            <a:r>
              <a:rPr lang="en-US" sz="2400" b="0" i="0" u="sng" dirty="0">
                <a:solidFill>
                  <a:srgbClr val="000000"/>
                </a:solidFill>
                <a:effectLst/>
                <a:latin typeface="Calibri" panose="020F0502020204030204" pitchFamily="34" charset="0"/>
              </a:rPr>
              <a:t>is to do experiments and learn math and reading</a:t>
            </a:r>
            <a:r>
              <a:rPr lang="en-US" sz="2400" b="0" i="0" dirty="0">
                <a:solidFill>
                  <a:srgbClr val="000000"/>
                </a:solidFill>
                <a:effectLst/>
                <a:latin typeface="Calibri" panose="020F0502020204030204" pitchFamily="34" charset="0"/>
              </a:rPr>
              <a:t>. </a:t>
            </a:r>
            <a:br>
              <a:rPr lang="en-US" sz="900" b="0" i="0" dirty="0">
                <a:solidFill>
                  <a:srgbClr val="000000"/>
                </a:solidFill>
                <a:effectLst/>
                <a:latin typeface="Segoe UI" panose="020B0502040204020203" pitchFamily="34" charset="0"/>
              </a:rPr>
            </a:br>
            <a:r>
              <a:rPr lang="en-US" sz="2400" b="0" i="0" dirty="0">
                <a:solidFill>
                  <a:srgbClr val="000000"/>
                </a:solidFill>
                <a:effectLst/>
                <a:latin typeface="Calibri" panose="020F0502020204030204" pitchFamily="34" charset="0"/>
              </a:rPr>
              <a:t>I can achieve this </a:t>
            </a:r>
            <a:r>
              <a:rPr lang="en-US" sz="2400" b="0" i="0" u="sng" dirty="0">
                <a:solidFill>
                  <a:srgbClr val="000000"/>
                </a:solidFill>
                <a:effectLst/>
                <a:latin typeface="Calibri" panose="020F0502020204030204" pitchFamily="34" charset="0"/>
              </a:rPr>
              <a:t>by studying and paying attention in class</a:t>
            </a:r>
            <a:r>
              <a:rPr lang="en-US" sz="2400" b="0" i="0" dirty="0">
                <a:solidFill>
                  <a:srgbClr val="000000"/>
                </a:solidFill>
                <a:effectLst/>
                <a:latin typeface="Calibri" panose="020F0502020204030204" pitchFamily="34" charset="0"/>
              </a:rPr>
              <a:t>. </a:t>
            </a:r>
            <a:br>
              <a:rPr lang="en-US" sz="900" b="0" i="0" dirty="0">
                <a:solidFill>
                  <a:srgbClr val="000000"/>
                </a:solidFill>
                <a:effectLst/>
                <a:latin typeface="Segoe UI" panose="020B0502040204020203" pitchFamily="34" charset="0"/>
              </a:rPr>
            </a:br>
            <a:r>
              <a:rPr lang="en-US" sz="2400" b="0" i="0" dirty="0">
                <a:solidFill>
                  <a:srgbClr val="000000"/>
                </a:solidFill>
                <a:effectLst/>
                <a:latin typeface="Calibri" panose="020F0502020204030204" pitchFamily="34" charset="0"/>
              </a:rPr>
              <a:t>These things will help me reach my dreams of </a:t>
            </a:r>
            <a:r>
              <a:rPr lang="en-US" sz="2400" b="0" i="0" u="sng" dirty="0">
                <a:solidFill>
                  <a:srgbClr val="000000"/>
                </a:solidFill>
                <a:effectLst/>
                <a:latin typeface="Calibri" panose="020F0502020204030204" pitchFamily="34" charset="0"/>
              </a:rPr>
              <a:t>being a smart student</a:t>
            </a:r>
            <a:r>
              <a:rPr lang="en-US" sz="2400" b="0" i="0" dirty="0">
                <a:solidFill>
                  <a:srgbClr val="000000"/>
                </a:solidFill>
                <a:effectLst/>
                <a:latin typeface="Calibri" panose="020F0502020204030204" pitchFamily="34" charset="0"/>
              </a:rPr>
              <a:t>. </a:t>
            </a:r>
            <a:br>
              <a:rPr lang="en-US" sz="900" b="0" i="0" dirty="0">
                <a:solidFill>
                  <a:srgbClr val="000000"/>
                </a:solidFill>
                <a:effectLst/>
                <a:latin typeface="Segoe UI" panose="020B0502040204020203" pitchFamily="34" charset="0"/>
              </a:rPr>
            </a:br>
            <a:br>
              <a:rPr lang="en-US" sz="900" b="0" i="0" dirty="0">
                <a:solidFill>
                  <a:srgbClr val="000000"/>
                </a:solidFill>
                <a:effectLst/>
                <a:latin typeface="Segoe UI" panose="020B0502040204020203" pitchFamily="34" charset="0"/>
              </a:rPr>
            </a:br>
            <a:br>
              <a:rPr lang="en-US" sz="2400" b="0" i="0" dirty="0">
                <a:solidFill>
                  <a:srgbClr val="000000"/>
                </a:solidFill>
                <a:effectLst/>
                <a:latin typeface="Calibri" panose="020F0502020204030204" pitchFamily="34" charset="0"/>
              </a:rPr>
            </a:br>
            <a:br>
              <a:rPr lang="en-US" sz="800" b="0" i="0" dirty="0">
                <a:solidFill>
                  <a:srgbClr val="000000"/>
                </a:solidFill>
                <a:effectLst/>
                <a:latin typeface="Segoe UI" panose="020B0502040204020203" pitchFamily="34" charset="0"/>
              </a:rPr>
            </a:br>
            <a:br>
              <a:rPr lang="en-US" sz="1000" b="0" i="0" dirty="0">
                <a:solidFill>
                  <a:srgbClr val="000000"/>
                </a:solidFill>
                <a:effectLst/>
                <a:latin typeface="Segoe UI" panose="020B0502040204020203" pitchFamily="34" charset="0"/>
              </a:rPr>
            </a:br>
            <a:br>
              <a:rPr lang="en-US" sz="900"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195665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6986" y="1285876"/>
            <a:ext cx="6858002" cy="3733800"/>
          </a:xfrm>
        </p:spPr>
        <p:txBody>
          <a:bodyPr>
            <a:normAutofit fontScale="90000"/>
          </a:bodyPr>
          <a:lstStyle/>
          <a:p>
            <a:pPr algn="ctr" rtl="0" fontAlgn="base"/>
            <a:r>
              <a:rPr lang="en-US" sz="2400" b="0" i="0" dirty="0">
                <a:solidFill>
                  <a:srgbClr val="000000"/>
                </a:solidFill>
                <a:effectLst/>
                <a:latin typeface="Calibri" panose="020F0502020204030204" pitchFamily="34" charset="0"/>
              </a:rPr>
              <a:t>Erick’s Hopes and Dreams </a:t>
            </a:r>
            <a:br>
              <a:rPr lang="en-US" sz="2400" b="0" i="0" dirty="0">
                <a:solidFill>
                  <a:srgbClr val="000000"/>
                </a:solidFill>
                <a:effectLst/>
                <a:latin typeface="Calibri" panose="020F0502020204030204" pitchFamily="34" charset="0"/>
              </a:rPr>
            </a:b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have many goals for Third grade.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My hope for Third grade is to learn to read.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can achieve this by practicing everyday myself.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These things will help me reach my dreams of passing third grade. </a:t>
            </a:r>
            <a:br>
              <a:rPr lang="en-US" sz="1000" b="0" i="0" dirty="0">
                <a:solidFill>
                  <a:srgbClr val="000000"/>
                </a:solidFill>
                <a:effectLst/>
                <a:latin typeface="Segoe UI" panose="020B0502040204020203" pitchFamily="34" charset="0"/>
              </a:rPr>
            </a:br>
            <a:r>
              <a:rPr lang="en-US" sz="1800" b="0" i="0" dirty="0">
                <a:solidFill>
                  <a:srgbClr val="000000"/>
                </a:solidFill>
                <a:effectLst/>
                <a:latin typeface="Calibri" panose="020F0502020204030204" pitchFamily="34" charset="0"/>
              </a:rPr>
              <a:t> </a:t>
            </a:r>
            <a:br>
              <a:rPr lang="en-US" sz="1000"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129487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7936" y="971550"/>
            <a:ext cx="6858002" cy="4162426"/>
          </a:xfrm>
        </p:spPr>
        <p:txBody>
          <a:bodyPr>
            <a:normAutofit fontScale="90000"/>
          </a:bodyPr>
          <a:lstStyle/>
          <a:p>
            <a:pPr algn="ctr" rtl="0" fontAlgn="base"/>
            <a:br>
              <a:rPr lang="en-US" sz="2700" b="0" i="0" dirty="0">
                <a:solidFill>
                  <a:srgbClr val="000000"/>
                </a:solidFill>
                <a:effectLst/>
                <a:latin typeface="Calibri" panose="020F0502020204030204" pitchFamily="34" charset="0"/>
              </a:rPr>
            </a:br>
            <a:br>
              <a:rPr lang="en-US" sz="2700" b="0" i="0" dirty="0">
                <a:solidFill>
                  <a:srgbClr val="000000"/>
                </a:solidFill>
                <a:effectLst/>
                <a:latin typeface="Calibri" panose="020F0502020204030204" pitchFamily="34" charset="0"/>
              </a:rPr>
            </a:br>
            <a:br>
              <a:rPr lang="en-US" sz="2700" b="0" i="0" dirty="0">
                <a:solidFill>
                  <a:srgbClr val="000000"/>
                </a:solidFill>
                <a:effectLst/>
                <a:latin typeface="Calibri" panose="020F0502020204030204" pitchFamily="34" charset="0"/>
              </a:rPr>
            </a:br>
            <a:br>
              <a:rPr lang="en-US" sz="2700" b="0" i="0" dirty="0">
                <a:solidFill>
                  <a:srgbClr val="000000"/>
                </a:solidFill>
                <a:effectLst/>
                <a:latin typeface="Calibri" panose="020F0502020204030204" pitchFamily="34" charset="0"/>
              </a:rPr>
            </a:br>
            <a:r>
              <a:rPr lang="en-US" sz="2700" b="0" i="0" dirty="0">
                <a:solidFill>
                  <a:srgbClr val="000000"/>
                </a:solidFill>
                <a:effectLst/>
                <a:latin typeface="Calibri" panose="020F0502020204030204" pitchFamily="34" charset="0"/>
              </a:rPr>
              <a:t>Jaydan Dean’s</a:t>
            </a:r>
            <a:r>
              <a:rPr lang="en-US" sz="2700" dirty="0">
                <a:solidFill>
                  <a:srgbClr val="000000"/>
                </a:solidFill>
                <a:latin typeface="Calibri" panose="020F0502020204030204" pitchFamily="34" charset="0"/>
              </a:rPr>
              <a:t> H</a:t>
            </a:r>
            <a:r>
              <a:rPr lang="en-US" sz="2700" b="0" i="0" dirty="0">
                <a:solidFill>
                  <a:srgbClr val="000000"/>
                </a:solidFill>
                <a:effectLst/>
                <a:latin typeface="Calibri" panose="020F0502020204030204" pitchFamily="34" charset="0"/>
              </a:rPr>
              <a:t>opes and Dreams  </a:t>
            </a:r>
            <a:br>
              <a:rPr lang="en-US" sz="2700" b="0" i="0" dirty="0">
                <a:solidFill>
                  <a:srgbClr val="000000"/>
                </a:solidFill>
                <a:effectLst/>
                <a:latin typeface="Calibri" panose="020F0502020204030204" pitchFamily="34" charset="0"/>
              </a:rPr>
            </a:br>
            <a:r>
              <a:rPr lang="en-US" sz="2700" b="0" i="0" dirty="0">
                <a:solidFill>
                  <a:srgbClr val="000000"/>
                </a:solidFill>
                <a:effectLst/>
                <a:latin typeface="Calibri" panose="020F0502020204030204" pitchFamily="34" charset="0"/>
              </a:rPr>
              <a:t> </a:t>
            </a:r>
            <a:br>
              <a:rPr lang="en-US" sz="2700" b="0" i="0" dirty="0">
                <a:solidFill>
                  <a:srgbClr val="000000"/>
                </a:solidFill>
                <a:effectLst/>
                <a:latin typeface="Calibri" panose="020F0502020204030204" pitchFamily="34" charset="0"/>
              </a:rPr>
            </a:br>
            <a:r>
              <a:rPr lang="en-US" sz="2700" b="0" i="0" dirty="0">
                <a:solidFill>
                  <a:srgbClr val="000000"/>
                </a:solidFill>
                <a:effectLst/>
                <a:latin typeface="Calibri" panose="020F0502020204030204" pitchFamily="34" charset="0"/>
              </a:rPr>
              <a:t>I have many goals for third grade.  </a:t>
            </a:r>
            <a:br>
              <a:rPr lang="en-US" sz="2700" b="0" i="0" dirty="0">
                <a:solidFill>
                  <a:srgbClr val="000000"/>
                </a:solidFill>
                <a:effectLst/>
                <a:latin typeface="Calibri" panose="020F0502020204030204" pitchFamily="34" charset="0"/>
              </a:rPr>
            </a:br>
            <a:r>
              <a:rPr lang="en-US" sz="2700" b="0" i="0" dirty="0">
                <a:solidFill>
                  <a:srgbClr val="000000"/>
                </a:solidFill>
                <a:effectLst/>
                <a:latin typeface="Calibri" panose="020F0502020204030204" pitchFamily="34" charset="0"/>
              </a:rPr>
              <a:t>My hope for the third grade is to learn to read better. I can achieve this by doing my homework and learning new words. </a:t>
            </a:r>
            <a:br>
              <a:rPr lang="en-US" sz="2700" b="0" i="0" dirty="0">
                <a:solidFill>
                  <a:srgbClr val="000000"/>
                </a:solidFill>
                <a:effectLst/>
                <a:latin typeface="Calibri" panose="020F0502020204030204" pitchFamily="34" charset="0"/>
              </a:rPr>
            </a:br>
            <a:r>
              <a:rPr lang="en-US" sz="2700" b="0" i="0" dirty="0">
                <a:solidFill>
                  <a:srgbClr val="000000"/>
                </a:solidFill>
                <a:effectLst/>
                <a:latin typeface="Calibri" panose="020F0502020204030204" pitchFamily="34" charset="0"/>
              </a:rPr>
              <a:t>These things will help me reach my goals of becoming a successful cop. </a:t>
            </a:r>
            <a:br>
              <a:rPr lang="en-US" sz="2400" b="0" i="0" dirty="0">
                <a:solidFill>
                  <a:srgbClr val="000000"/>
                </a:solidFill>
                <a:effectLst/>
                <a:latin typeface="Calibri" panose="020F0502020204030204" pitchFamily="34" charset="0"/>
              </a:rPr>
            </a:b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114055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961" y="1238251"/>
            <a:ext cx="6858002" cy="3733800"/>
          </a:xfrm>
        </p:spPr>
        <p:txBody>
          <a:bodyPr>
            <a:normAutofit fontScale="90000"/>
          </a:bodyPr>
          <a:lstStyle/>
          <a:p>
            <a:pPr algn="ctr" rtl="0" fontAlgn="base"/>
            <a:r>
              <a:rPr lang="en-US" sz="2400" b="0" i="0" dirty="0">
                <a:solidFill>
                  <a:srgbClr val="000000"/>
                </a:solidFill>
                <a:effectLst/>
                <a:latin typeface="Calibri" panose="020F0502020204030204" pitchFamily="34" charset="0"/>
              </a:rPr>
              <a:t>Andy’s Hopes and Dreams </a:t>
            </a:r>
            <a:br>
              <a:rPr lang="en-US" sz="2400" b="0" i="0" dirty="0">
                <a:solidFill>
                  <a:srgbClr val="000000"/>
                </a:solidFill>
                <a:effectLst/>
                <a:latin typeface="Calibri" panose="020F0502020204030204" pitchFamily="34" charset="0"/>
              </a:rPr>
            </a:b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have many goals for Third grade.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My hope for Third grade is to be a helper.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can achieve this by helping others.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These things well help me reach my dreams to of becoming a firefighter. </a:t>
            </a:r>
            <a:br>
              <a:rPr lang="en-US" sz="1000" b="0" i="0" dirty="0">
                <a:solidFill>
                  <a:srgbClr val="000000"/>
                </a:solidFill>
                <a:effectLst/>
                <a:latin typeface="Segoe UI" panose="020B0502040204020203" pitchFamily="34" charset="0"/>
              </a:rPr>
            </a:br>
            <a:r>
              <a:rPr lang="en-US" sz="1800" b="0" i="0" dirty="0">
                <a:solidFill>
                  <a:srgbClr val="000000"/>
                </a:solidFill>
                <a:effectLst/>
                <a:latin typeface="Calibri" panose="020F0502020204030204" pitchFamily="34" charset="0"/>
              </a:rPr>
              <a:t> </a:t>
            </a:r>
            <a:br>
              <a:rPr lang="en-US" sz="1000"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13714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0336" y="1209676"/>
            <a:ext cx="6858002" cy="3733800"/>
          </a:xfrm>
        </p:spPr>
        <p:txBody>
          <a:bodyPr>
            <a:normAutofit fontScale="90000"/>
          </a:bodyPr>
          <a:lstStyle/>
          <a:p>
            <a:pPr algn="ctr" rtl="0" fontAlgn="base"/>
            <a:r>
              <a:rPr lang="en-US" sz="2400" b="0" i="0" dirty="0">
                <a:solidFill>
                  <a:srgbClr val="000000"/>
                </a:solidFill>
                <a:effectLst/>
                <a:latin typeface="Calibri" panose="020F0502020204030204" pitchFamily="34" charset="0"/>
              </a:rPr>
              <a:t>Fernanda’s Hopes and Dreams </a:t>
            </a:r>
            <a:br>
              <a:rPr lang="en-US" sz="2400" b="0" i="0" dirty="0">
                <a:solidFill>
                  <a:srgbClr val="000000"/>
                </a:solidFill>
                <a:effectLst/>
                <a:latin typeface="Calibri" panose="020F0502020204030204" pitchFamily="34" charset="0"/>
              </a:rPr>
            </a:b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have many goals for Third grade.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My hope for Third grade is to learn third grade skills.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can achieve this by working hard.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These things will help me reach my dreams of becoming a manager. </a:t>
            </a:r>
            <a:br>
              <a:rPr lang="en-US" sz="1000"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277857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211" y="1047751"/>
            <a:ext cx="6858002" cy="4733924"/>
          </a:xfrm>
        </p:spPr>
        <p:txBody>
          <a:bodyPr>
            <a:normAutofit/>
          </a:bodyPr>
          <a:lstStyle/>
          <a:p>
            <a:pPr algn="ctr" rtl="0" fontAlgn="base"/>
            <a:r>
              <a:rPr lang="en-US" sz="2400" b="0" i="0" dirty="0" err="1">
                <a:solidFill>
                  <a:srgbClr val="000000"/>
                </a:solidFill>
                <a:effectLst/>
                <a:latin typeface="Calibri" panose="020F0502020204030204" pitchFamily="34" charset="0"/>
              </a:rPr>
              <a:t>Aarmonei’s</a:t>
            </a:r>
            <a:r>
              <a:rPr lang="en-US" sz="2400" b="0" i="0" dirty="0">
                <a:solidFill>
                  <a:srgbClr val="000000"/>
                </a:solidFill>
                <a:effectLst/>
                <a:latin typeface="Calibri" panose="020F0502020204030204" pitchFamily="34" charset="0"/>
              </a:rPr>
              <a:t> Hopes and Dreams </a:t>
            </a:r>
            <a:br>
              <a:rPr lang="en-US" sz="2400" b="0" i="0" dirty="0">
                <a:solidFill>
                  <a:srgbClr val="000000"/>
                </a:solidFill>
                <a:effectLst/>
                <a:latin typeface="Calibri" panose="020F0502020204030204" pitchFamily="34" charset="0"/>
              </a:rPr>
            </a:b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have many goals for Third grade.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My hope for Third grade is to read and write new words.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can achieve this by practicing my MCW words daily.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These things will help me reach my dreams of reading text and story's as well as becoming a rapper. </a:t>
            </a:r>
            <a:br>
              <a:rPr lang="en-US" sz="1000"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118135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1311" y="1428750"/>
            <a:ext cx="6858002" cy="4324349"/>
          </a:xfrm>
        </p:spPr>
        <p:txBody>
          <a:bodyPr>
            <a:normAutofit/>
          </a:bodyPr>
          <a:lstStyle/>
          <a:p>
            <a:pPr algn="ctr" rtl="0" fontAlgn="base"/>
            <a:br>
              <a:rPr lang="en-US" sz="1000" b="0" i="0" dirty="0">
                <a:solidFill>
                  <a:srgbClr val="000000"/>
                </a:solidFill>
                <a:effectLst/>
                <a:latin typeface="Segoe UI" panose="020B0502040204020203" pitchFamily="34" charset="0"/>
              </a:rPr>
            </a:br>
            <a:r>
              <a:rPr lang="en-US" sz="2400" b="0" i="1" dirty="0">
                <a:solidFill>
                  <a:srgbClr val="000000"/>
                </a:solidFill>
                <a:effectLst/>
                <a:latin typeface="Calibri" panose="020F0502020204030204" pitchFamily="34" charset="0"/>
              </a:rPr>
              <a:t>Brianna's</a:t>
            </a:r>
            <a:r>
              <a:rPr lang="en-US" sz="2400" b="0" i="0" dirty="0">
                <a:solidFill>
                  <a:srgbClr val="000000"/>
                </a:solidFill>
                <a:effectLst/>
                <a:latin typeface="Calibri" panose="020F0502020204030204" pitchFamily="34" charset="0"/>
              </a:rPr>
              <a:t> Hopes and Dreams </a:t>
            </a:r>
            <a:br>
              <a:rPr lang="en-US" sz="2400" b="0" i="0" dirty="0">
                <a:solidFill>
                  <a:srgbClr val="000000"/>
                </a:solidFill>
                <a:effectLst/>
                <a:latin typeface="Calibri" panose="020F0502020204030204" pitchFamily="34" charset="0"/>
              </a:rPr>
            </a:b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have many goals for Third grade.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My hope for Third grade is to get better at reading.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can achieve this by reading every day.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These things will help me reach my dreams of becoming a teacher. </a:t>
            </a:r>
            <a:br>
              <a:rPr lang="en-US"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183678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1311" y="1428750"/>
            <a:ext cx="6858002" cy="5600700"/>
          </a:xfrm>
        </p:spPr>
        <p:txBody>
          <a:bodyPr>
            <a:normAutofit/>
          </a:bodyPr>
          <a:lstStyle/>
          <a:p>
            <a:pPr algn="ctr" rtl="0" fontAlgn="base"/>
            <a:br>
              <a:rPr lang="en-US" sz="2400" b="0" i="0" dirty="0">
                <a:solidFill>
                  <a:srgbClr val="000000"/>
                </a:solidFill>
                <a:effectLst/>
                <a:latin typeface="Calibri" panose="020F0502020204030204" pitchFamily="34" charset="0"/>
              </a:rPr>
            </a:br>
            <a:r>
              <a:rPr lang="en-US" sz="2400" b="0" i="0" dirty="0" err="1">
                <a:solidFill>
                  <a:srgbClr val="000000"/>
                </a:solidFill>
                <a:effectLst/>
                <a:latin typeface="Calibri" panose="020F0502020204030204" pitchFamily="34" charset="0"/>
              </a:rPr>
              <a:t>Adamari’s</a:t>
            </a:r>
            <a:r>
              <a:rPr lang="en-US" sz="2400" b="0" i="0" dirty="0">
                <a:solidFill>
                  <a:srgbClr val="000000"/>
                </a:solidFill>
                <a:effectLst/>
                <a:latin typeface="Calibri" panose="020F0502020204030204" pitchFamily="34" charset="0"/>
              </a:rPr>
              <a:t> Hopes and Dreams </a:t>
            </a:r>
            <a:br>
              <a:rPr lang="en-US" sz="2400" b="0" i="0" dirty="0">
                <a:solidFill>
                  <a:srgbClr val="000000"/>
                </a:solidFill>
                <a:effectLst/>
                <a:latin typeface="Calibri" panose="020F0502020204030204" pitchFamily="34" charset="0"/>
              </a:rPr>
            </a:b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have many goals for Third grade.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My hope for Third grade is to learn more reading and math.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I can achieve this by studying more. </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These things will help me reach my dreams  of owning my own store. </a:t>
            </a:r>
            <a:br>
              <a:rPr lang="en-US" sz="900"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247799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1311" y="581025"/>
            <a:ext cx="6858002" cy="5734050"/>
          </a:xfrm>
        </p:spPr>
        <p:txBody>
          <a:bodyPr>
            <a:normAutofit/>
          </a:bodyPr>
          <a:lstStyle/>
          <a:p>
            <a:pPr algn="ctr" rtl="0" fontAlgn="base"/>
            <a:br>
              <a:rPr lang="en-US" sz="1000" b="0" i="0" dirty="0">
                <a:solidFill>
                  <a:srgbClr val="000000"/>
                </a:solidFill>
                <a:effectLst/>
                <a:latin typeface="Segoe UI" panose="020B0502040204020203" pitchFamily="34" charset="0"/>
              </a:rPr>
            </a:br>
            <a:r>
              <a:rPr lang="en-US" sz="2400" b="0" i="0" dirty="0" err="1">
                <a:solidFill>
                  <a:srgbClr val="000000"/>
                </a:solidFill>
                <a:effectLst/>
                <a:latin typeface="Calibri" panose="020F0502020204030204" pitchFamily="34" charset="0"/>
              </a:rPr>
              <a:t>Keundre’s</a:t>
            </a:r>
            <a:r>
              <a:rPr lang="en-US" sz="2400" b="0" i="0" dirty="0">
                <a:solidFill>
                  <a:srgbClr val="000000"/>
                </a:solidFill>
                <a:effectLst/>
                <a:latin typeface="Calibri" panose="020F0502020204030204" pitchFamily="34" charset="0"/>
              </a:rPr>
              <a:t> Hopes and Dreams</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 </a:t>
            </a:r>
            <a:br>
              <a:rPr lang="en-US" sz="900" b="0" i="0" dirty="0">
                <a:solidFill>
                  <a:srgbClr val="000000"/>
                </a:solidFill>
                <a:effectLst/>
                <a:latin typeface="Segoe UI" panose="020B0502040204020203" pitchFamily="34" charset="0"/>
              </a:rPr>
            </a:br>
            <a:r>
              <a:rPr lang="en-US" sz="2400" b="0" i="0" dirty="0">
                <a:solidFill>
                  <a:srgbClr val="000000"/>
                </a:solidFill>
                <a:effectLst/>
                <a:latin typeface="Calibri" panose="020F0502020204030204" pitchFamily="34" charset="0"/>
              </a:rPr>
              <a:t>I have many goals for Third grade. </a:t>
            </a:r>
            <a:br>
              <a:rPr lang="en-US" sz="900" b="0" i="0" dirty="0">
                <a:solidFill>
                  <a:srgbClr val="000000"/>
                </a:solidFill>
                <a:effectLst/>
                <a:latin typeface="Segoe UI" panose="020B0502040204020203" pitchFamily="34" charset="0"/>
              </a:rPr>
            </a:br>
            <a:r>
              <a:rPr lang="en-US" sz="2400" b="0" i="0" dirty="0">
                <a:solidFill>
                  <a:srgbClr val="000000"/>
                </a:solidFill>
                <a:effectLst/>
                <a:latin typeface="Calibri" panose="020F0502020204030204" pitchFamily="34" charset="0"/>
              </a:rPr>
              <a:t>My hope for Third grade is to get good grades and get good conduct. </a:t>
            </a:r>
            <a:br>
              <a:rPr lang="en-US" sz="900" b="0" i="0" dirty="0">
                <a:solidFill>
                  <a:srgbClr val="000000"/>
                </a:solidFill>
                <a:effectLst/>
                <a:latin typeface="Segoe UI" panose="020B0502040204020203" pitchFamily="34" charset="0"/>
              </a:rPr>
            </a:br>
            <a:r>
              <a:rPr lang="en-US" sz="2400" b="0" i="0" dirty="0">
                <a:solidFill>
                  <a:srgbClr val="000000"/>
                </a:solidFill>
                <a:effectLst/>
                <a:latin typeface="Calibri" panose="020F0502020204030204" pitchFamily="34" charset="0"/>
              </a:rPr>
              <a:t>I can achieve this by listening to my teacher and following directions. </a:t>
            </a:r>
            <a:br>
              <a:rPr lang="en-US" sz="900" b="0" i="0" dirty="0">
                <a:solidFill>
                  <a:srgbClr val="000000"/>
                </a:solidFill>
                <a:effectLst/>
                <a:latin typeface="Segoe UI" panose="020B0502040204020203" pitchFamily="34" charset="0"/>
              </a:rPr>
            </a:br>
            <a:r>
              <a:rPr lang="en-US" sz="2400" b="0" i="0" dirty="0">
                <a:solidFill>
                  <a:srgbClr val="000000"/>
                </a:solidFill>
                <a:effectLst/>
                <a:latin typeface="Calibri" panose="020F0502020204030204" pitchFamily="34" charset="0"/>
              </a:rPr>
              <a:t>These things will help me reach my hopes and dreams of owning a store. </a:t>
            </a:r>
            <a:br>
              <a:rPr lang="en-US" sz="900"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br>
              <a:rPr lang="en-US" b="0" i="0" dirty="0">
                <a:solidFill>
                  <a:srgbClr val="000000"/>
                </a:solidFill>
                <a:effectLst/>
                <a:latin typeface="Segoe UI" panose="020B0502040204020203" pitchFamily="34" charset="0"/>
              </a:rPr>
            </a:br>
            <a:endParaRPr lang="en-US" dirty="0"/>
          </a:p>
        </p:txBody>
      </p:sp>
    </p:spTree>
    <p:extLst>
      <p:ext uri="{BB962C8B-B14F-4D97-AF65-F5344CB8AC3E}">
        <p14:creationId xmlns:p14="http://schemas.microsoft.com/office/powerpoint/2010/main" val="259506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FCEB2DD3495941B185E3A55938EC12" ma:contentTypeVersion="13" ma:contentTypeDescription="Create a new document." ma:contentTypeScope="" ma:versionID="b3eea24b4a1bc8cd8757d757c7c59bd9">
  <xsd:schema xmlns:xsd="http://www.w3.org/2001/XMLSchema" xmlns:xs="http://www.w3.org/2001/XMLSchema" xmlns:p="http://schemas.microsoft.com/office/2006/metadata/properties" xmlns:ns3="bba166fb-c369-4ebc-9ded-314309446c69" xmlns:ns4="a5e8d81a-f2ae-4924-8c63-4f55d75cced3" targetNamespace="http://schemas.microsoft.com/office/2006/metadata/properties" ma:root="true" ma:fieldsID="6ccd29d0a31e2092039ac802412d087b" ns3:_="" ns4:_="">
    <xsd:import namespace="bba166fb-c369-4ebc-9ded-314309446c69"/>
    <xsd:import namespace="a5e8d81a-f2ae-4924-8c63-4f55d75cced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a166fb-c369-4ebc-9ded-314309446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e8d81a-f2ae-4924-8c63-4f55d75cce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AB885A-CE4E-4531-AE69-09A4CCC26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a166fb-c369-4ebc-9ded-314309446c69"/>
    <ds:schemaRef ds:uri="a5e8d81a-f2ae-4924-8c63-4f55d75cc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8D6010-5226-4617-9EFE-EE639E02C348}">
  <ds:schemaRefs>
    <ds:schemaRef ds:uri="http://schemas.microsoft.com/sharepoint/v3/contenttype/forms"/>
  </ds:schemaRefs>
</ds:datastoreItem>
</file>

<file path=customXml/itemProps3.xml><?xml version="1.0" encoding="utf-8"?>
<ds:datastoreItem xmlns:ds="http://schemas.openxmlformats.org/officeDocument/2006/customXml" ds:itemID="{0EA80EDE-D6AB-4BF8-AD21-78B37244B2E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Rainbow presentation</Template>
  <TotalTime>38</TotalTime>
  <Words>794</Words>
  <Application>Microsoft Office PowerPoint</Application>
  <PresentationFormat>Widescreen</PresentationFormat>
  <Paragraphs>13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Segoe Print</vt:lpstr>
      <vt:lpstr>Segoe UI</vt:lpstr>
      <vt:lpstr>Nature Illustration 16x9</vt:lpstr>
      <vt:lpstr>Jose’s Hopes and Dreams   I have many goals for Third grade.  My hope for Third grade is to learn much more.  I can achieve this by putting in effort and paying attention.  These things will help me reach my dreams of becoming a policeman and firefighter.  </vt:lpstr>
      <vt:lpstr>Erick’s Hopes and Dreams   I have many goals for Third grade.  My hope for Third grade is to learn to read.  I can achieve this by practicing everyday myself.  These things will help me reach my dreams of passing third grade.     </vt:lpstr>
      <vt:lpstr>    Jaydan Dean’s Hopes and Dreams     I have many goals for third grade.   My hope for the third grade is to learn to read better. I can achieve this by doing my homework and learning new words.  These things will help me reach my goals of becoming a successful cop.   </vt:lpstr>
      <vt:lpstr>Andy’s Hopes and Dreams   I have many goals for Third grade.  My hope for Third grade is to be a helper.  I can achieve this by helping others.  These things well help me reach my dreams to of becoming a firefighter.     </vt:lpstr>
      <vt:lpstr>Fernanda’s Hopes and Dreams   I have many goals for Third grade.  My hope for Third grade is to learn third grade skills.  I can achieve this by working hard.  These things will help me reach my dreams of becoming a manager.   </vt:lpstr>
      <vt:lpstr>Aarmonei’s Hopes and Dreams   I have many goals for Third grade.  My hope for Third grade is to read and write new words.  I can achieve this by practicing my MCW words daily.  These things will help me reach my dreams of reading text and story's as well as becoming a rapper.   </vt:lpstr>
      <vt:lpstr> Brianna's Hopes and Dreams   I have many goals for Third grade.  My hope for Third grade is to get better at reading.  I can achieve this by reading every day.  These things will help me reach my dreams of becoming a teacher.   </vt:lpstr>
      <vt:lpstr> Adamari’s Hopes and Dreams   I have many goals for Third grade.  My hope for Third grade is to learn more reading and math.  I can achieve this by studying more.  These things will help me reach my dreams  of owning my own store.    </vt:lpstr>
      <vt:lpstr> Keundre’s Hopes and Dreams   I have many goals for Third grade.  My hope for Third grade is to get good grades and get good conduct.  I can achieve this by listening to my teacher and following directions.  These things will help me reach my hopes and dreams of owning a store.    </vt:lpstr>
      <vt:lpstr>Victor’s Hopes and Dreams   I have many goals for Third grade.  My hope for Third grade is to be able to write in cursive.  I can achieve this by practicing my handwriting every day.  These things will help me reach my dreams of becoming a writer.      </vt:lpstr>
      <vt:lpstr>Ashley’s Hopes and Dreams   I have many goals for Third grade.  My hope for Third grade is to be good at math.   I can achieve this by listening to my teacher.  These things will help me reach my dreams of going to different countries to help poor people, teach them math, how  to read , History, Science,  give them food , put them into a school, and give them money.       </vt:lpstr>
      <vt:lpstr>Kyler’s Hopes and Dreams   I have many goals for Third grade.  My hope for Third grade is to be able to write better.  I can achieve this by completing my homework.  These things will help me reach my dreams of becoming a police officer.        </vt:lpstr>
      <vt:lpstr>London’s Hopes and Dreams   I have many goals for Third grade.  My hope for Third grade is to do experiments and learn math and reading.  I can achieve this by studying and paying attention in class.  These things will help me reach my dreams of being a smart student.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Jose’s Hopes and Dreams   I have many goals for Third grade.  My hope for Third grade is to learn much more.  I can achieve this by putting in effort and paying attention.  These things will help me reach my dreams of becoming a policeman and firefighter.  </dc:title>
  <dc:creator>Marilyn Lewis</dc:creator>
  <cp:lastModifiedBy>KAYLA  CREEDON</cp:lastModifiedBy>
  <cp:revision>2</cp:revision>
  <dcterms:created xsi:type="dcterms:W3CDTF">2020-09-24T10:38:06Z</dcterms:created>
  <dcterms:modified xsi:type="dcterms:W3CDTF">2020-09-30T14:22:11Z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0x01010078FCEB2DD3495941B185E3A55938EC12</vt:lpwstr>
  </property>
</Properties>
</file>